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annarundel.de/2019/03/suesse-diy-osterhasen-schachtel-aus-einer-kloroll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8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B50C0-27C5-8868-680D-A07411ACB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99" r="10512"/>
          <a:stretch/>
        </p:blipFill>
        <p:spPr>
          <a:xfrm>
            <a:off x="-1" y="10"/>
            <a:ext cx="18288001" cy="10286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017C306-27ED-FE30-4AEA-083427C97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371603"/>
            <a:ext cx="15773400" cy="4478884"/>
          </a:xfrm>
        </p:spPr>
        <p:txBody>
          <a:bodyPr>
            <a:normAutofit/>
          </a:bodyPr>
          <a:lstStyle/>
          <a:p>
            <a:r>
              <a:rPr lang="el-GR" sz="7800">
                <a:solidFill>
                  <a:srgbClr val="FFFFFF"/>
                </a:solidFill>
              </a:rPr>
              <a:t>Τι θα μπορούσαμε να φτιάξουμε εμείς;</a:t>
            </a:r>
          </a:p>
        </p:txBody>
      </p:sp>
    </p:spTree>
    <p:extLst>
      <p:ext uri="{BB962C8B-B14F-4D97-AF65-F5344CB8AC3E}">
        <p14:creationId xmlns:p14="http://schemas.microsoft.com/office/powerpoint/2010/main" val="6369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αρτούν, παιδική τέχνη, παιχνίδι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5E9D9D41-C1DC-D357-4744-99F9F4D24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9000" y="698500"/>
            <a:ext cx="8890000" cy="889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A27C2-1F2D-F6E2-6079-5807828201C1}"/>
              </a:ext>
            </a:extLst>
          </p:cNvPr>
          <p:cNvSpPr txBox="1"/>
          <p:nvPr/>
        </p:nvSpPr>
        <p:spPr>
          <a:xfrm>
            <a:off x="4699000" y="9588500"/>
            <a:ext cx="889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www.johannarundel.de/2019/03/suesse-diy-osterhasen-schachtel-aus-einer-klorolle/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nc-nd/3.0/"/>
              </a:rPr>
              <a:t>CC BY-NC-ND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91295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aster Baskets for Kids - Papier Mache Hen">
            <a:extLst>
              <a:ext uri="{FF2B5EF4-FFF2-40B4-BE49-F238E27FC236}">
                <a16:creationId xmlns:a16="http://schemas.microsoft.com/office/drawing/2014/main" id="{EA56A930-5F46-BB9C-C777-3CFE51CA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0238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6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19600" y="1028700"/>
            <a:ext cx="9677400" cy="81534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53000" y="762000"/>
            <a:ext cx="8915400" cy="87630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600" y="723900"/>
            <a:ext cx="8763000" cy="86106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n cans&#10; ">
            <a:extLst>
              <a:ext uri="{FF2B5EF4-FFF2-40B4-BE49-F238E27FC236}">
                <a16:creationId xmlns:a16="http://schemas.microsoft.com/office/drawing/2014/main" id="{F6DB39CB-82D0-B0D0-5A77-B72E3738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52500"/>
            <a:ext cx="116840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9F2699C-D98A-D90B-E99F-CE715E7C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112"/>
            <a:ext cx="7315200" cy="97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5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The Art of Upcycling – Piccard Homes">
            <a:extLst>
              <a:ext uri="{FF2B5EF4-FFF2-40B4-BE49-F238E27FC236}">
                <a16:creationId xmlns:a16="http://schemas.microsoft.com/office/drawing/2014/main" id="{D1E30343-6506-3FCB-08BE-0238DF47C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r="1" b="16280"/>
          <a:stretch/>
        </p:blipFill>
        <p:spPr bwMode="auto">
          <a:xfrm>
            <a:off x="295275" y="260277"/>
            <a:ext cx="17697450" cy="97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2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pcycling: Make it a DIY DAY!">
            <a:extLst>
              <a:ext uri="{FF2B5EF4-FFF2-40B4-BE49-F238E27FC236}">
                <a16:creationId xmlns:a16="http://schemas.microsoft.com/office/drawing/2014/main" id="{7C4A017D-2D66-07C2-3F3F-1180C813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0"/>
            <a:ext cx="1549082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cycled CD Crafts: Colorful Birds by Amanda Formaro of Crafts by Amanda">
            <a:extLst>
              <a:ext uri="{FF2B5EF4-FFF2-40B4-BE49-F238E27FC236}">
                <a16:creationId xmlns:a16="http://schemas.microsoft.com/office/drawing/2014/main" id="{B0157ADF-C8C3-246F-B0DC-74DA29BA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385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Προσαρμογή</PresentationFormat>
  <Paragraphs>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Τι θα μπορούσαμε να φτιάξουμε εμείς;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Sofia Eleftheriadi</cp:lastModifiedBy>
  <cp:revision>4</cp:revision>
  <dcterms:created xsi:type="dcterms:W3CDTF">2006-08-16T00:00:00Z</dcterms:created>
  <dcterms:modified xsi:type="dcterms:W3CDTF">2024-05-10T07:53:01Z</dcterms:modified>
  <dc:identifier>DAGCRuZKSXs</dc:identifier>
</cp:coreProperties>
</file>